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74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7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64BF-36E3-4091-B12C-1D06885D522C}" type="datetimeFigureOut">
              <a:rPr lang="nl-BE" smtClean="0"/>
              <a:t>25/03/2017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4FCF-8170-4792-8143-6885E9D424C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59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64BF-36E3-4091-B12C-1D06885D522C}" type="datetimeFigureOut">
              <a:rPr lang="nl-BE" smtClean="0"/>
              <a:t>25/03/2017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4FCF-8170-4792-8143-6885E9D424C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004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64BF-36E3-4091-B12C-1D06885D522C}" type="datetimeFigureOut">
              <a:rPr lang="nl-BE" smtClean="0"/>
              <a:t>25/03/2017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4FCF-8170-4792-8143-6885E9D424C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42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64BF-36E3-4091-B12C-1D06885D522C}" type="datetimeFigureOut">
              <a:rPr lang="nl-BE" smtClean="0"/>
              <a:t>25/03/2017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4FCF-8170-4792-8143-6885E9D424C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38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64BF-36E3-4091-B12C-1D06885D522C}" type="datetimeFigureOut">
              <a:rPr lang="nl-BE" smtClean="0"/>
              <a:t>25/03/2017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4FCF-8170-4792-8143-6885E9D424C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930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64BF-36E3-4091-B12C-1D06885D522C}" type="datetimeFigureOut">
              <a:rPr lang="nl-BE" smtClean="0"/>
              <a:t>25/03/2017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4FCF-8170-4792-8143-6885E9D424C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26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64BF-36E3-4091-B12C-1D06885D522C}" type="datetimeFigureOut">
              <a:rPr lang="nl-BE" smtClean="0"/>
              <a:t>25/03/2017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4FCF-8170-4792-8143-6885E9D424C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85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64BF-36E3-4091-B12C-1D06885D522C}" type="datetimeFigureOut">
              <a:rPr lang="nl-BE" smtClean="0"/>
              <a:t>25/03/2017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4FCF-8170-4792-8143-6885E9D424C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18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64BF-36E3-4091-B12C-1D06885D522C}" type="datetimeFigureOut">
              <a:rPr lang="nl-BE" smtClean="0"/>
              <a:t>25/03/2017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4FCF-8170-4792-8143-6885E9D424C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66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64BF-36E3-4091-B12C-1D06885D522C}" type="datetimeFigureOut">
              <a:rPr lang="nl-BE" smtClean="0"/>
              <a:t>25/03/2017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4FCF-8170-4792-8143-6885E9D424C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60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64BF-36E3-4091-B12C-1D06885D522C}" type="datetimeFigureOut">
              <a:rPr lang="nl-BE" smtClean="0"/>
              <a:t>25/03/2017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4FCF-8170-4792-8143-6885E9D424C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113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864BF-36E3-4091-B12C-1D06885D522C}" type="datetimeFigureOut">
              <a:rPr lang="nl-BE" smtClean="0"/>
              <a:t>25/03/2017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4FCF-8170-4792-8143-6885E9D424C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719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-9640"/>
            <a:ext cx="11356847" cy="6869904"/>
          </a:xfrm>
          <a:prstGeom prst="rect">
            <a:avLst/>
          </a:prstGeom>
        </p:spPr>
      </p:pic>
      <p:pic>
        <p:nvPicPr>
          <p:cNvPr id="2" name="Move tegen pesten   Iedereen brullie!   Sien Wynants en William Boev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00" y="7888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6096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6096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6096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7112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1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1000" y="289561"/>
            <a:ext cx="6857999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866759" y="2044841"/>
            <a:ext cx="6857999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61242" y="-113880"/>
            <a:ext cx="6857999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65082" y="3668042"/>
            <a:ext cx="68579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-9640"/>
            <a:ext cx="11356847" cy="68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3007360"/>
            <a:ext cx="100075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Trek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een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smoel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tegen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pesten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2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" y="121920"/>
            <a:ext cx="9914400" cy="6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7112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6096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7112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6096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1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8128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7112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1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</Words>
  <Application>Microsoft Office PowerPoint</Application>
  <PresentationFormat>Widescreen</PresentationFormat>
  <Paragraphs>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10e Vandenberghe</dc:creator>
  <cp:lastModifiedBy>10e Vandenberghe</cp:lastModifiedBy>
  <cp:revision>8</cp:revision>
  <dcterms:created xsi:type="dcterms:W3CDTF">2017-03-24T18:47:56Z</dcterms:created>
  <dcterms:modified xsi:type="dcterms:W3CDTF">2017-03-25T19:14:32Z</dcterms:modified>
</cp:coreProperties>
</file>